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73" r:id="rId5"/>
    <p:sldId id="274" r:id="rId6"/>
    <p:sldId id="275" r:id="rId7"/>
    <p:sldId id="276" r:id="rId8"/>
    <p:sldId id="25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97242" y="404739"/>
            <a:ext cx="87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7383" y="352697"/>
            <a:ext cx="115867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2800" b="1" dirty="0" smtClean="0"/>
              <a:t>МАДОУ «Детский сад №161 комбинированного вида» Приволжского района г.Казани</a:t>
            </a:r>
          </a:p>
          <a:p>
            <a:pPr algn="ctr"/>
            <a:endParaRPr lang="ru-RU" sz="3200" b="1" dirty="0" smtClean="0"/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Комплекс утренней гимнастики </a:t>
            </a:r>
          </a:p>
          <a:p>
            <a:pPr algn="ctr"/>
            <a:r>
              <a:rPr lang="ru-RU" sz="3200" b="1" dirty="0" smtClean="0"/>
              <a:t>в </a:t>
            </a:r>
            <a:r>
              <a:rPr lang="ru-RU" sz="3200" b="1" dirty="0" smtClean="0"/>
              <a:t>средней</a:t>
            </a:r>
            <a:r>
              <a:rPr lang="ru-RU" sz="3200" b="1" dirty="0" smtClean="0"/>
              <a:t> </a:t>
            </a:r>
            <a:r>
              <a:rPr lang="ru-RU" sz="3200" b="1" dirty="0" smtClean="0"/>
              <a:t>группе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3537" y="4126832"/>
            <a:ext cx="7300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Подготовила: инструктор по физической культуре       </a:t>
            </a:r>
            <a:r>
              <a:rPr lang="ru-RU" dirty="0" err="1" smtClean="0"/>
              <a:t>Сибгатуллина</a:t>
            </a:r>
            <a:r>
              <a:rPr lang="ru-RU" dirty="0" smtClean="0"/>
              <a:t> А.Н.(</a:t>
            </a:r>
            <a:r>
              <a:rPr lang="en-US" dirty="0" smtClean="0"/>
              <a:t>I </a:t>
            </a:r>
            <a:r>
              <a:rPr lang="ru-RU" dirty="0" smtClean="0"/>
              <a:t>кв.категория)</a:t>
            </a: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008524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должна быть утренняя гимнастика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Регулярной, систематической.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эффект достигается с помощью систематического выполнения.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упражнения желательно выполнять в умеренном темпе во избежание переутомления ребенка.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должны быть знакомыми.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интереса ребенка.</a:t>
            </a: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91889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39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 </a:t>
            </a:r>
            <a:r>
              <a:rPr lang="ru-RU" sz="2800" b="1" dirty="0" smtClean="0"/>
              <a:t>«Хлопки»</a:t>
            </a:r>
            <a:endParaRPr lang="ru-RU" sz="2800" dirty="0" smtClean="0"/>
          </a:p>
          <a:p>
            <a:r>
              <a:rPr lang="ru-RU" sz="2800" dirty="0" smtClean="0"/>
              <a:t>Исходное положение - стоя</a:t>
            </a:r>
            <a:r>
              <a:rPr lang="ru-RU" sz="2800" dirty="0" smtClean="0"/>
              <a:t>, ноги на ширине плеч, руки вдоль туловища</a:t>
            </a:r>
          </a:p>
          <a:p>
            <a:r>
              <a:rPr lang="ru-RU" sz="2800" dirty="0" smtClean="0"/>
              <a:t>1 - руки </a:t>
            </a:r>
            <a:r>
              <a:rPr lang="ru-RU" sz="2800" dirty="0" smtClean="0"/>
              <a:t>в стороны</a:t>
            </a:r>
          </a:p>
          <a:p>
            <a:r>
              <a:rPr lang="ru-RU" sz="2800" dirty="0" smtClean="0"/>
              <a:t>2 - </a:t>
            </a:r>
            <a:r>
              <a:rPr lang="ru-RU" sz="2800" dirty="0" smtClean="0"/>
              <a:t>руки вверх</a:t>
            </a:r>
          </a:p>
          <a:p>
            <a:r>
              <a:rPr lang="ru-RU" sz="2800" dirty="0" smtClean="0"/>
              <a:t>3 - </a:t>
            </a:r>
            <a:r>
              <a:rPr lang="ru-RU" sz="2800" dirty="0" smtClean="0"/>
              <a:t>руки в стороны</a:t>
            </a:r>
          </a:p>
          <a:p>
            <a:r>
              <a:rPr lang="ru-RU" sz="2800" dirty="0" smtClean="0"/>
              <a:t>4 - исходное положение</a:t>
            </a:r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«</a:t>
            </a:r>
            <a:r>
              <a:rPr lang="ru-RU" sz="2800" b="1" dirty="0" smtClean="0"/>
              <a:t>Наклоны»</a:t>
            </a:r>
            <a:endParaRPr lang="ru-RU" sz="2800" dirty="0" smtClean="0"/>
          </a:p>
          <a:p>
            <a:r>
              <a:rPr lang="ru-RU" sz="2800" dirty="0" smtClean="0"/>
              <a:t>Исходное положение - ноги </a:t>
            </a:r>
            <a:r>
              <a:rPr lang="ru-RU" sz="2800" dirty="0" smtClean="0"/>
              <a:t>на ширине плеч, руки на поясе</a:t>
            </a:r>
          </a:p>
          <a:p>
            <a:r>
              <a:rPr lang="ru-RU" sz="2800" dirty="0" smtClean="0"/>
              <a:t>1 - наклон </a:t>
            </a:r>
            <a:r>
              <a:rPr lang="ru-RU" sz="2800" dirty="0" smtClean="0"/>
              <a:t>вперед</a:t>
            </a:r>
          </a:p>
          <a:p>
            <a:r>
              <a:rPr lang="ru-RU" sz="2800" dirty="0" smtClean="0"/>
              <a:t>2 – исходное положение </a:t>
            </a:r>
            <a:endParaRPr lang="ru-RU" sz="2800" dirty="0" smtClean="0"/>
          </a:p>
          <a:p>
            <a:pPr algn="ctr"/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69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«Повороты</a:t>
            </a:r>
            <a:r>
              <a:rPr lang="ru-RU" sz="2800" b="1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Исходное положение - ноги </a:t>
            </a:r>
            <a:r>
              <a:rPr lang="ru-RU" sz="2800" dirty="0" smtClean="0"/>
              <a:t>на ширине плеч, руки на поясе</a:t>
            </a:r>
          </a:p>
          <a:p>
            <a:r>
              <a:rPr lang="ru-RU" sz="2800" dirty="0" smtClean="0"/>
              <a:t>1 - </a:t>
            </a:r>
            <a:r>
              <a:rPr lang="ru-RU" sz="2800" dirty="0" smtClean="0"/>
              <a:t>поворот вправо (влево), развести руки в стороны</a:t>
            </a:r>
          </a:p>
          <a:p>
            <a:r>
              <a:rPr lang="ru-RU" sz="2800" dirty="0" smtClean="0"/>
              <a:t>2 – исходное положение</a:t>
            </a:r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40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 </a:t>
            </a:r>
            <a:r>
              <a:rPr lang="ru-RU" sz="2800" b="1" dirty="0" smtClean="0"/>
              <a:t>«Где же ножки?»</a:t>
            </a:r>
            <a:endParaRPr lang="ru-RU" sz="2800" dirty="0" smtClean="0"/>
          </a:p>
          <a:p>
            <a:r>
              <a:rPr lang="ru-RU" sz="2800" dirty="0" smtClean="0"/>
              <a:t>Исходное положение - </a:t>
            </a:r>
            <a:r>
              <a:rPr lang="ru-RU" sz="2800" dirty="0" smtClean="0"/>
              <a:t>лежа на спине, руки прямые за головой</a:t>
            </a:r>
          </a:p>
          <a:p>
            <a:r>
              <a:rPr lang="ru-RU" sz="2800" dirty="0" smtClean="0"/>
              <a:t>1 - </a:t>
            </a:r>
            <a:r>
              <a:rPr lang="ru-RU" sz="2800" dirty="0" smtClean="0"/>
              <a:t>поднять прямую правую (левую) ногу вверх</a:t>
            </a:r>
          </a:p>
          <a:p>
            <a:r>
              <a:rPr lang="ru-RU" sz="2800" dirty="0" smtClean="0"/>
              <a:t>2 – исходное положение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4570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 </a:t>
            </a:r>
            <a:r>
              <a:rPr lang="ru-RU" sz="2800" b="1" dirty="0" smtClean="0"/>
              <a:t>Упражнение на </a:t>
            </a:r>
            <a:r>
              <a:rPr lang="ru-RU" sz="2800" b="1" dirty="0" smtClean="0"/>
              <a:t>дыхание</a:t>
            </a:r>
            <a:endParaRPr lang="ru-RU" sz="2800" dirty="0" smtClean="0"/>
          </a:p>
          <a:p>
            <a:pPr algn="just"/>
            <a:r>
              <a:rPr lang="ru-RU" sz="2800" b="1" dirty="0" smtClean="0"/>
              <a:t>	</a:t>
            </a:r>
            <a:r>
              <a:rPr lang="ru-RU" sz="2800" dirty="0" smtClean="0"/>
              <a:t>Подыши одной ноздрей и к тебе придет покой. </a:t>
            </a:r>
            <a:endParaRPr lang="ru-RU" sz="2800" dirty="0" smtClean="0"/>
          </a:p>
          <a:p>
            <a:pPr algn="just"/>
            <a:r>
              <a:rPr lang="ru-RU" sz="2800" dirty="0" smtClean="0"/>
              <a:t>Исходное положение – стоя, туловище выпрямлено</a:t>
            </a:r>
          </a:p>
          <a:p>
            <a:pPr algn="just"/>
            <a:r>
              <a:rPr lang="ru-RU" sz="2800" dirty="0" smtClean="0"/>
              <a:t>1 – правую ноздрю закрыть указательным пальцем правой руки, левой ноздрей делать тихий, продолжительный вдох</a:t>
            </a:r>
          </a:p>
          <a:p>
            <a:pPr algn="just"/>
            <a:r>
              <a:rPr lang="ru-RU" sz="2800" dirty="0" smtClean="0"/>
              <a:t>2 – как только вдох окончен, открыть правую ноздрю, левую закрыть</a:t>
            </a:r>
            <a:r>
              <a:rPr lang="ru-RU" sz="2800" dirty="0" smtClean="0"/>
              <a:t> </a:t>
            </a:r>
          </a:p>
          <a:p>
            <a:endParaRPr lang="ru-RU" sz="2800" dirty="0" smtClean="0"/>
          </a:p>
          <a:p>
            <a:r>
              <a:rPr lang="ru-RU" sz="2000" dirty="0" smtClean="0"/>
              <a:t>Использованы материалы с сайта </a:t>
            </a:r>
            <a:r>
              <a:rPr lang="en-US" sz="2000" dirty="0" smtClean="0"/>
              <a:t>nsportal.ru</a:t>
            </a:r>
            <a:endParaRPr lang="ru-RU" sz="20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2547101/2901/v/950/depositphotos_29019061-stock-illustration-seamless-pattern-with-healthy-lifesty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97536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0159" y="1205699"/>
            <a:ext cx="9823269" cy="318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9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4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1652</TotalTime>
  <Words>201</Words>
  <Application>Microsoft Office PowerPoint</Application>
  <PresentationFormat>Произвольный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Userr</cp:lastModifiedBy>
  <cp:revision>111</cp:revision>
  <dcterms:created xsi:type="dcterms:W3CDTF">2016-11-20T13:11:58Z</dcterms:created>
  <dcterms:modified xsi:type="dcterms:W3CDTF">2020-04-25T07:19:33Z</dcterms:modified>
</cp:coreProperties>
</file>